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slideLayout" Target="../slideLayouts/slideLayout4.xml"/><Relationship Id="rId1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Building a Personal AI Practice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6 — Approximately 60 minutes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AI into your daily personal, creative, and professional routines with responsibility and purpose.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0989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Your Goal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39588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 yourself to integrate AI into personal, creative, and professional routines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responsibly, effectively, and creatively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module bridges foundational skills with real-world application, empowering you to make AI a trusted collaborator in your everyday life.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517" y="533519"/>
            <a:ext cx="3667958" cy="458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to Use AI Daily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3517" y="1285399"/>
            <a:ext cx="13603367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is most valuable when used intentionally. It can support a wide range of activities, enhancing learning, productivity, creativity, and planning without replacing your decision-making or originality.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13517" y="1685092"/>
            <a:ext cx="13603367" cy="880229"/>
          </a:xfrm>
          <a:prstGeom prst="roundRect">
            <a:avLst>
              <a:gd name="adj" fmla="val 2500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8757" y="1700332"/>
            <a:ext cx="586859" cy="849749"/>
          </a:xfrm>
          <a:prstGeom prst="roundRect">
            <a:avLst>
              <a:gd name="adj" fmla="val 634"/>
            </a:avLst>
          </a:prstGeom>
          <a:solidFill>
            <a:srgbClr val="EDEBE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2113" y="2015133"/>
            <a:ext cx="220028" cy="2200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62301" y="1847017"/>
            <a:ext cx="1833920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Learning Assistant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262301" y="2164199"/>
            <a:ext cx="12692658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Summarize articles, explain complex concepts, create flashcards, and generate practice quizzes to deepen understanding.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13517" y="2712006"/>
            <a:ext cx="13603367" cy="880229"/>
          </a:xfrm>
          <a:prstGeom prst="roundRect">
            <a:avLst>
              <a:gd name="adj" fmla="val 2500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8757" y="2727246"/>
            <a:ext cx="586859" cy="849749"/>
          </a:xfrm>
          <a:prstGeom prst="roundRect">
            <a:avLst>
              <a:gd name="adj" fmla="val 634"/>
            </a:avLst>
          </a:prstGeom>
          <a:solidFill>
            <a:srgbClr val="EDEBE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113" y="3042047"/>
            <a:ext cx="220028" cy="22002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262301" y="2873931"/>
            <a:ext cx="1833920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Productivity Booster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1262301" y="3191113"/>
            <a:ext cx="12692658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Draft emails, outline reports, schedule reminders, and organize tasks to streamline your workflow.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513517" y="3738920"/>
            <a:ext cx="13603367" cy="880229"/>
          </a:xfrm>
          <a:prstGeom prst="roundRect">
            <a:avLst>
              <a:gd name="adj" fmla="val 2500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528757" y="3754160"/>
            <a:ext cx="586859" cy="849749"/>
          </a:xfrm>
          <a:prstGeom prst="roundRect">
            <a:avLst>
              <a:gd name="adj" fmla="val 634"/>
            </a:avLst>
          </a:prstGeom>
          <a:solidFill>
            <a:srgbClr val="EDEBE3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113" y="4068961"/>
            <a:ext cx="220028" cy="22002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262301" y="3900845"/>
            <a:ext cx="1833920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Creativity Partner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1262301" y="4218027"/>
            <a:ext cx="12692658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Brainstorm story ideas, generate visual art, compose music, and plan marketing campaigns with fresh perspectives.</a:t>
            </a:r>
            <a:endParaRPr lang="en-US" sz="1150" dirty="0"/>
          </a:p>
        </p:txBody>
      </p:sp>
      <p:sp>
        <p:nvSpPr>
          <p:cNvPr id="19" name="Shape 14"/>
          <p:cNvSpPr/>
          <p:nvPr/>
        </p:nvSpPr>
        <p:spPr>
          <a:xfrm>
            <a:off x="513517" y="4765834"/>
            <a:ext cx="13603367" cy="880229"/>
          </a:xfrm>
          <a:prstGeom prst="roundRect">
            <a:avLst>
              <a:gd name="adj" fmla="val 2500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528757" y="4781074"/>
            <a:ext cx="586859" cy="849749"/>
          </a:xfrm>
          <a:prstGeom prst="roundRect">
            <a:avLst>
              <a:gd name="adj" fmla="val 634"/>
            </a:avLst>
          </a:prstGeom>
          <a:solidFill>
            <a:srgbClr val="EDEBE3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2113" y="5095875"/>
            <a:ext cx="220028" cy="22002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262301" y="4927759"/>
            <a:ext cx="2050852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Planning &amp; Organization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1262301" y="5244941"/>
            <a:ext cx="12692658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travel itineraries, budgets, project timelines, and workout schedules tailored to your goals.</a:t>
            </a:r>
            <a:endParaRPr lang="en-US" sz="1150" dirty="0"/>
          </a:p>
        </p:txBody>
      </p:sp>
      <p:sp>
        <p:nvSpPr>
          <p:cNvPr id="24" name="Shape 18"/>
          <p:cNvSpPr/>
          <p:nvPr/>
        </p:nvSpPr>
        <p:spPr>
          <a:xfrm>
            <a:off x="513517" y="5792748"/>
            <a:ext cx="13603367" cy="880229"/>
          </a:xfrm>
          <a:prstGeom prst="roundRect">
            <a:avLst>
              <a:gd name="adj" fmla="val 2500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528757" y="5807988"/>
            <a:ext cx="586859" cy="849749"/>
          </a:xfrm>
          <a:prstGeom prst="roundRect">
            <a:avLst>
              <a:gd name="adj" fmla="val 634"/>
            </a:avLst>
          </a:prstGeom>
          <a:solidFill>
            <a:srgbClr val="EDEBE3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113" y="6122789"/>
            <a:ext cx="220028" cy="22002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262301" y="5954673"/>
            <a:ext cx="1833920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Coding Helper</a:t>
            </a:r>
            <a:endParaRPr lang="en-US" sz="1400" dirty="0"/>
          </a:p>
        </p:txBody>
      </p:sp>
      <p:sp>
        <p:nvSpPr>
          <p:cNvPr id="28" name="Text 21"/>
          <p:cNvSpPr/>
          <p:nvPr/>
        </p:nvSpPr>
        <p:spPr>
          <a:xfrm>
            <a:off x="1262301" y="6271855"/>
            <a:ext cx="12692658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Suggest code snippets, debug errors, optimize logic, and explain programming concepts clearly.</a:t>
            </a:r>
            <a:endParaRPr lang="en-US" sz="1150" dirty="0"/>
          </a:p>
        </p:txBody>
      </p:sp>
      <p:sp>
        <p:nvSpPr>
          <p:cNvPr id="29" name="Shape 22"/>
          <p:cNvSpPr/>
          <p:nvPr/>
        </p:nvSpPr>
        <p:spPr>
          <a:xfrm>
            <a:off x="513517" y="6837998"/>
            <a:ext cx="13603367" cy="858083"/>
          </a:xfrm>
          <a:prstGeom prst="roundRect">
            <a:avLst>
              <a:gd name="adj" fmla="val 2565"/>
            </a:avLst>
          </a:prstGeom>
          <a:solidFill>
            <a:srgbClr val="D6D6DC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202" y="7060644"/>
            <a:ext cx="183356" cy="146685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990243" y="7021354"/>
            <a:ext cx="12979956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Facilitator Tip: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Ask learners which AI use would be most helpful for them today. Consider a live demo showing AI generating a meeting agenda or to-do list. Emphasize that AI </a:t>
            </a:r>
            <a:pPr algn="l" indent="0" marL="0">
              <a:lnSpc>
                <a:spcPts val="1800"/>
              </a:lnSpc>
              <a:buNone/>
            </a:pPr>
            <a:r>
              <a:rPr lang="en-US" sz="115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augments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human skills—your creativity and judgment remain central.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93" y="497205"/>
            <a:ext cx="511718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Appreciation Mindset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30793" y="1420892"/>
            <a:ext cx="1336881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Cultivating the right mindset unlocks AI's full potential while maintaining responsibility and ethical awareness.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0793" y="1912025"/>
            <a:ext cx="4336137" cy="2335887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5" name="Shape 3"/>
          <p:cNvSpPr/>
          <p:nvPr/>
        </p:nvSpPr>
        <p:spPr>
          <a:xfrm>
            <a:off x="810935" y="2092166"/>
            <a:ext cx="540663" cy="540663"/>
          </a:xfrm>
          <a:prstGeom prst="roundRect">
            <a:avLst>
              <a:gd name="adj" fmla="val 16910877"/>
            </a:avLst>
          </a:prstGeom>
          <a:solidFill>
            <a:srgbClr val="28282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9644" y="2240756"/>
            <a:ext cx="243245" cy="24324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10935" y="2812971"/>
            <a:ext cx="22530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Curious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10935" y="3202662"/>
            <a:ext cx="3975854" cy="86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features, experiment with prompts, and ask "what if?" to discover new possibilities.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147072" y="1912025"/>
            <a:ext cx="4336137" cy="2335887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0" name="Shape 7"/>
          <p:cNvSpPr/>
          <p:nvPr/>
        </p:nvSpPr>
        <p:spPr>
          <a:xfrm>
            <a:off x="5327213" y="2092166"/>
            <a:ext cx="540663" cy="540663"/>
          </a:xfrm>
          <a:prstGeom prst="roundRect">
            <a:avLst>
              <a:gd name="adj" fmla="val 16910877"/>
            </a:avLst>
          </a:prstGeom>
          <a:solidFill>
            <a:srgbClr val="28282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5923" y="2240756"/>
            <a:ext cx="243245" cy="24324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27213" y="2812971"/>
            <a:ext cx="22530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Skeptical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327213" y="3202662"/>
            <a:ext cx="3975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 outputs, verify facts, and watch for bias or errors to ensure accuracy.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9663351" y="1912025"/>
            <a:ext cx="4336256" cy="2335887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5" name="Shape 11"/>
          <p:cNvSpPr/>
          <p:nvPr/>
        </p:nvSpPr>
        <p:spPr>
          <a:xfrm>
            <a:off x="9843492" y="2092166"/>
            <a:ext cx="540663" cy="540663"/>
          </a:xfrm>
          <a:prstGeom prst="roundRect">
            <a:avLst>
              <a:gd name="adj" fmla="val 16910877"/>
            </a:avLst>
          </a:prstGeom>
          <a:solidFill>
            <a:srgbClr val="28282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2201" y="2240756"/>
            <a:ext cx="243245" cy="24324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3492" y="2812971"/>
            <a:ext cx="22530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Creative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843492" y="3202662"/>
            <a:ext cx="397597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original thinking rather than copying outputs blindly—let AI inspire, not replace.</a:t>
            </a:r>
            <a:endParaRPr lang="en-US" sz="1400" dirty="0"/>
          </a:p>
        </p:txBody>
      </p:sp>
      <p:sp>
        <p:nvSpPr>
          <p:cNvPr id="19" name="Shape 14"/>
          <p:cNvSpPr/>
          <p:nvPr/>
        </p:nvSpPr>
        <p:spPr>
          <a:xfrm>
            <a:off x="630793" y="4428053"/>
            <a:ext cx="6594277" cy="2047518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20" name="Shape 15"/>
          <p:cNvSpPr/>
          <p:nvPr/>
        </p:nvSpPr>
        <p:spPr>
          <a:xfrm>
            <a:off x="810935" y="4608195"/>
            <a:ext cx="540663" cy="540663"/>
          </a:xfrm>
          <a:prstGeom prst="roundRect">
            <a:avLst>
              <a:gd name="adj" fmla="val 16910877"/>
            </a:avLst>
          </a:prstGeom>
          <a:solidFill>
            <a:srgbClr val="28282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644" y="4756785"/>
            <a:ext cx="243245" cy="24324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10935" y="5328999"/>
            <a:ext cx="22530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Responsible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810935" y="5718691"/>
            <a:ext cx="623399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ethical implications, privacy concerns, and fairness in every AI interaction.</a:t>
            </a:r>
            <a:endParaRPr lang="en-US" sz="1400" dirty="0"/>
          </a:p>
        </p:txBody>
      </p:sp>
      <p:sp>
        <p:nvSpPr>
          <p:cNvPr id="24" name="Shape 18"/>
          <p:cNvSpPr/>
          <p:nvPr/>
        </p:nvSpPr>
        <p:spPr>
          <a:xfrm>
            <a:off x="7405211" y="4428053"/>
            <a:ext cx="6594396" cy="2047518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25" name="Shape 19"/>
          <p:cNvSpPr/>
          <p:nvPr/>
        </p:nvSpPr>
        <p:spPr>
          <a:xfrm>
            <a:off x="7585353" y="4608195"/>
            <a:ext cx="540663" cy="540663"/>
          </a:xfrm>
          <a:prstGeom prst="roundRect">
            <a:avLst>
              <a:gd name="adj" fmla="val 16910877"/>
            </a:avLst>
          </a:prstGeom>
          <a:solidFill>
            <a:srgbClr val="28282F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4062" y="4756785"/>
            <a:ext cx="243245" cy="24324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85353" y="5328999"/>
            <a:ext cx="22530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Collaborative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585353" y="5718691"/>
            <a:ext cx="623411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human judgment with AI speed, scalability, and pattern recognition for optimal results.</a:t>
            </a:r>
            <a:endParaRPr lang="en-US" sz="1400" dirty="0"/>
          </a:p>
        </p:txBody>
      </p:sp>
      <p:sp>
        <p:nvSpPr>
          <p:cNvPr id="29" name="Shape 22"/>
          <p:cNvSpPr/>
          <p:nvPr/>
        </p:nvSpPr>
        <p:spPr>
          <a:xfrm>
            <a:off x="630793" y="6678335"/>
            <a:ext cx="13368814" cy="1054060"/>
          </a:xfrm>
          <a:prstGeom prst="roundRect">
            <a:avLst>
              <a:gd name="adj" fmla="val 2565"/>
            </a:avLst>
          </a:prstGeom>
          <a:solidFill>
            <a:srgbClr val="D6D6DC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935" y="6951583"/>
            <a:ext cx="225266" cy="180142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216343" y="6903482"/>
            <a:ext cx="126031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Facilitator Tip: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Share an anecdote about a creative solution sparked by AI experimentation. Ask: "Which mindset quality do you want to strengthen, and why?" Consider a reflection activity where learners write one actionable step for cultivating that trait.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752" y="544235"/>
            <a:ext cx="10467380" cy="608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Final Challenge: Create an AI-Assisted Project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1752" y="1542574"/>
            <a:ext cx="1326689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everything you've learned by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 personal project using AI as a collaborator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hands-on challenge transforms theory into practice.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1752" y="2579608"/>
            <a:ext cx="292227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Ideas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681752" y="3139559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Poem, short story, or essay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1752" y="3519249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artwork, visual design, or multimedia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1752" y="3898940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Study guide, summary, or research notes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1752" y="4278630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idea, marketing plan, or project workflow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1752" y="4658320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productivity system (planner, schedule, habit tracker)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560469" y="2579608"/>
            <a:ext cx="292227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Guidelines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560469" y="3139559"/>
            <a:ext cx="6395799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Font typeface="+mj-lt"/>
              <a:buAutoNum type="arabicPeriod" startAt="1"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vision comes first.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supports your thinking—it doesn't replace it.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560469" y="3830836"/>
            <a:ext cx="6395799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Font typeface="+mj-lt"/>
              <a:buAutoNum type="arabicPeriod" startAt="2"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Iterate creatively.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Refine prompts, explore outputs, and combine suggestions.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60469" y="4522113"/>
            <a:ext cx="6395799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Font typeface="+mj-lt"/>
              <a:buAutoNum type="arabicPeriod" startAt="3"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Reflect intentionally.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Note what was helpful, surprising, or challenging.</a:t>
            </a:r>
            <a:endParaRPr lang="en-US" sz="15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1752" y="5456753"/>
            <a:ext cx="194786" cy="194786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681752" y="5740718"/>
            <a:ext cx="429244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6" name="Text 13"/>
          <p:cNvSpPr/>
          <p:nvPr/>
        </p:nvSpPr>
        <p:spPr>
          <a:xfrm>
            <a:off x="681752" y="5883831"/>
            <a:ext cx="4292441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did AI enhance your creativity or efficiency?</a:t>
            </a:r>
            <a:endParaRPr lang="en-US" sz="190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979" y="5456753"/>
            <a:ext cx="194786" cy="194786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68979" y="5740718"/>
            <a:ext cx="429244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9" name="Text 15"/>
          <p:cNvSpPr/>
          <p:nvPr/>
        </p:nvSpPr>
        <p:spPr>
          <a:xfrm>
            <a:off x="5168979" y="5883831"/>
            <a:ext cx="4292441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Were there moments when AI misunderstood your instructions?</a:t>
            </a:r>
            <a:endParaRPr lang="en-US" sz="1900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6207" y="5456753"/>
            <a:ext cx="194786" cy="194786"/>
          </a:xfrm>
          <a:prstGeom prst="rect">
            <a:avLst/>
          </a:prstGeom>
        </p:spPr>
      </p:pic>
      <p:sp>
        <p:nvSpPr>
          <p:cNvPr id="21" name="Shape 16"/>
          <p:cNvSpPr/>
          <p:nvPr/>
        </p:nvSpPr>
        <p:spPr>
          <a:xfrm>
            <a:off x="9656207" y="5740718"/>
            <a:ext cx="429244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2" name="Text 17"/>
          <p:cNvSpPr/>
          <p:nvPr/>
        </p:nvSpPr>
        <p:spPr>
          <a:xfrm>
            <a:off x="9656207" y="5883831"/>
            <a:ext cx="4292441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could this approach be applied in work, learning, or hobbies?</a:t>
            </a:r>
            <a:endParaRPr lang="en-US" sz="1900" dirty="0"/>
          </a:p>
        </p:txBody>
      </p:sp>
      <p:sp>
        <p:nvSpPr>
          <p:cNvPr id="23" name="Shape 18"/>
          <p:cNvSpPr/>
          <p:nvPr/>
        </p:nvSpPr>
        <p:spPr>
          <a:xfrm>
            <a:off x="681752" y="6857643"/>
            <a:ext cx="13266896" cy="827723"/>
          </a:xfrm>
          <a:prstGeom prst="roundRect">
            <a:avLst>
              <a:gd name="adj" fmla="val 3531"/>
            </a:avLst>
          </a:prstGeom>
          <a:solidFill>
            <a:srgbClr val="D6D6DC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38" y="7151608"/>
            <a:ext cx="243483" cy="19478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314807" y="7101126"/>
            <a:ext cx="12439055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 Extension: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Small group showcase where learners share projects, discuss approaches, and highlight lessons learned.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167" y="582811"/>
            <a:ext cx="4940737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Transition to Advanced AI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167" y="1422083"/>
            <a:ext cx="4494609" cy="6550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6878" y="2240875"/>
            <a:ext cx="204728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Where You Are Now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36878" y="2595086"/>
            <a:ext cx="4167188" cy="78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You've learned to use AI as a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 tool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daily tasks, building foundational skills in prompting, iteration, and responsible use.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776" y="1422083"/>
            <a:ext cx="4494728" cy="6550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1487" y="2240875"/>
            <a:ext cx="204728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Generative AI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231487" y="2595086"/>
            <a:ext cx="4167307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original content—text, images, music, code—based on patterns learned from vast datasets.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505" y="1422083"/>
            <a:ext cx="4494728" cy="6550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6216" y="2240875"/>
            <a:ext cx="204728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Agentic AI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726216" y="2595086"/>
            <a:ext cx="4167307" cy="78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Acts autonomously to complete tasks, make decisions, and execute actions with minimal human intervention.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573167" y="3790593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This Matters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573167" y="4343162"/>
            <a:ext cx="1348406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these advanced concepts allows you to: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573167" y="4789408"/>
            <a:ext cx="1348406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 new ways AI can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amplify creativity and productivity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573167" y="5108734"/>
            <a:ext cx="1348406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risks and limitations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before they become problems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573167" y="5428059"/>
            <a:ext cx="1348406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responsible collaboration principles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more powerful tools</a:t>
            </a:r>
            <a:endParaRPr lang="en-US" sz="1250" dirty="0"/>
          </a:p>
        </p:txBody>
      </p:sp>
      <p:sp>
        <p:nvSpPr>
          <p:cNvPr id="17" name="Text 12"/>
          <p:cNvSpPr/>
          <p:nvPr/>
        </p:nvSpPr>
        <p:spPr>
          <a:xfrm>
            <a:off x="818793" y="6058495"/>
            <a:ext cx="1323844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"Imagine your AI could generate ideas on its own, or take actions like scheduling, sending messages, or organizing resources. How would this change the way you work?"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573167" y="5874306"/>
            <a:ext cx="22860" cy="630436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9" name="Shape 14"/>
          <p:cNvSpPr/>
          <p:nvPr/>
        </p:nvSpPr>
        <p:spPr>
          <a:xfrm>
            <a:off x="573167" y="6688931"/>
            <a:ext cx="13484066" cy="957858"/>
          </a:xfrm>
          <a:prstGeom prst="roundRect">
            <a:avLst>
              <a:gd name="adj" fmla="val 2565"/>
            </a:avLst>
          </a:prstGeom>
          <a:solidFill>
            <a:srgbClr val="D6D6D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78" y="6940629"/>
            <a:ext cx="204668" cy="16371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05257" y="6893481"/>
            <a:ext cx="12788265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Facilitator Tip: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Highlight continuity—"The skills you've developed (clarity, iteration, ethical awareness) apply to Generative and Agentic AI." Consider showing a short AI-generated content example, then illustrate how agentic AI could execute related tasks autonomously.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0156" y="556141"/>
            <a:ext cx="5051108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Module 6 — Facilitator Notes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010156" y="1248251"/>
            <a:ext cx="8096488" cy="1132165"/>
          </a:xfrm>
          <a:prstGeom prst="roundRect">
            <a:avLst>
              <a:gd name="adj" fmla="val 1983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75058" y="1413153"/>
            <a:ext cx="1870829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Slide 14: Daily AI Use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75058" y="1736646"/>
            <a:ext cx="7766685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Emphasize practical integration; show AI as a versatile, empowering tool that enhances rather than replaces human capability.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6010156" y="2530078"/>
            <a:ext cx="8096488" cy="1132165"/>
          </a:xfrm>
          <a:prstGeom prst="roundRect">
            <a:avLst>
              <a:gd name="adj" fmla="val 1983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175058" y="2694980"/>
            <a:ext cx="1870829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Slide 15: AI Mindset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175058" y="3018473"/>
            <a:ext cx="7766685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Stress mindset development: curiosity, skepticism, creativity, responsibility, and collaboration as core competencies.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6010156" y="3811905"/>
            <a:ext cx="8096488" cy="892731"/>
          </a:xfrm>
          <a:prstGeom prst="roundRect">
            <a:avLst>
              <a:gd name="adj" fmla="val 2515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175058" y="3976807"/>
            <a:ext cx="206585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Slide 16: Final Challenge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75058" y="4300299"/>
            <a:ext cx="776668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project-based learning and iterative exploration. Allow time for reflection and peer sharing.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6010156" y="4854297"/>
            <a:ext cx="8096488" cy="1132165"/>
          </a:xfrm>
          <a:prstGeom prst="roundRect">
            <a:avLst>
              <a:gd name="adj" fmla="val 1983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175058" y="5019199"/>
            <a:ext cx="1870829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Slide 17: Transition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175058" y="5342692"/>
            <a:ext cx="7766685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the stage for Module 7 by introducing advanced AI concepts (Generative + Agentic AI) as natural progressions.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6010156" y="6210895"/>
            <a:ext cx="224504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Takeaways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010156" y="6850618"/>
            <a:ext cx="386572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is 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 for enhancement, not replacement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6010156" y="7142321"/>
            <a:ext cx="3865721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Intentional, iterative use develops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skill, confidence, and insight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10248543" y="6850618"/>
            <a:ext cx="386572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Mindset qualities maximize the benefits of AI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0248543" y="7142321"/>
            <a:ext cx="3865721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Practice prepares learners for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autonomous tools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8203883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Module 6 — Learner Outcomes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9503" y="1776293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the end of Module 6, learners will have developed essential capabilities for integrating AI into their daily lives.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9503" y="2391013"/>
            <a:ext cx="4200049" cy="2021681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5" name="Text 3"/>
          <p:cNvSpPr/>
          <p:nvPr/>
        </p:nvSpPr>
        <p:spPr>
          <a:xfrm>
            <a:off x="1015008" y="2616518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Daily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15008" y="3104198"/>
            <a:ext cx="3749040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AI into daily life for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learning, creativity, and productivity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5057" y="2391013"/>
            <a:ext cx="4200168" cy="2021681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8" name="Text 6"/>
          <p:cNvSpPr/>
          <p:nvPr/>
        </p:nvSpPr>
        <p:spPr>
          <a:xfrm>
            <a:off x="5440561" y="2616518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Responsible Mindset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0561" y="3104198"/>
            <a:ext cx="3749159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an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appreciation mindset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responsible and ethical use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729" y="2391013"/>
            <a:ext cx="4200168" cy="2021681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11" name="Text 9"/>
          <p:cNvSpPr/>
          <p:nvPr/>
        </p:nvSpPr>
        <p:spPr>
          <a:xfrm>
            <a:off x="9866233" y="2616518"/>
            <a:ext cx="294346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Collaborative Practice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233" y="3104198"/>
            <a:ext cx="3749159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AI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collaboratively and iteratively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refine outputs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89503" y="4638199"/>
            <a:ext cx="6412944" cy="1660684"/>
          </a:xfrm>
          <a:prstGeom prst="roundRect">
            <a:avLst>
              <a:gd name="adj" fmla="val 2037"/>
            </a:avLst>
          </a:prstGeom>
          <a:solidFill>
            <a:srgbClr val="EDEBE3"/>
          </a:solidFill>
          <a:ln/>
        </p:spPr>
      </p:sp>
      <p:sp>
        <p:nvSpPr>
          <p:cNvPr id="14" name="Text 12"/>
          <p:cNvSpPr/>
          <p:nvPr/>
        </p:nvSpPr>
        <p:spPr>
          <a:xfrm>
            <a:off x="1015008" y="4863703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Reflective Learning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15008" y="5351383"/>
            <a:ext cx="5961936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Reflect on experiences and outcomes to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practice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7952" y="4638199"/>
            <a:ext cx="6412944" cy="1660684"/>
          </a:xfrm>
          <a:prstGeom prst="roundRect">
            <a:avLst>
              <a:gd name="adj" fmla="val 2037"/>
            </a:avLst>
          </a:prstGeom>
          <a:solidFill>
            <a:srgbClr val="EDEBE3"/>
          </a:solidFill>
          <a:ln/>
        </p:spPr>
      </p:sp>
      <p:sp>
        <p:nvSpPr>
          <p:cNvPr id="17" name="Text 15"/>
          <p:cNvSpPr/>
          <p:nvPr/>
        </p:nvSpPr>
        <p:spPr>
          <a:xfrm>
            <a:off x="7653457" y="4863703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Readiness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53457" y="5351383"/>
            <a:ext cx="5961936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how these skills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for Generative and Agentic AI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89503" y="6637139"/>
            <a:ext cx="12258913" cy="972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Ready to advance your AI journey</a:t>
            </a:r>
            <a:endParaRPr lang="en-US" sz="6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2025-12-01T04:57:46Z</dcterms:created>
  <dcterms:modified xsi:type="dcterms:W3CDTF">2025-12-01T04:57:46Z</dcterms:modified>
</cp:coreProperties>
</file>